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5" r:id="rId3"/>
    <p:sldId id="264" r:id="rId4"/>
    <p:sldId id="257" r:id="rId5"/>
    <p:sldId id="258" r:id="rId6"/>
    <p:sldId id="260" r:id="rId7"/>
    <p:sldId id="259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334000"/>
            <a:ext cx="91440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i="1" dirty="0" smtClean="0"/>
              <a:t>Профессия- «</a:t>
            </a:r>
            <a:r>
              <a:rPr lang="ru-RU" sz="4000" i="1" dirty="0" smtClean="0"/>
              <a:t>Инженер»              </a:t>
            </a:r>
            <a:br>
              <a:rPr lang="ru-RU" sz="4000" i="1" dirty="0" smtClean="0"/>
            </a:br>
            <a:r>
              <a:rPr lang="ru-RU" sz="4000" i="1" dirty="0" smtClean="0"/>
              <a:t> </a:t>
            </a:r>
            <a:r>
              <a:rPr lang="ru-RU" sz="2200" dirty="0" smtClean="0"/>
              <a:t>презентацию подготовил </a:t>
            </a:r>
            <a:r>
              <a:rPr lang="ru-RU" sz="2200" dirty="0" err="1" smtClean="0"/>
              <a:t>Сиденко</a:t>
            </a:r>
            <a:r>
              <a:rPr lang="ru-RU" sz="2200" dirty="0" smtClean="0"/>
              <a:t> Вадим </a:t>
            </a:r>
            <a:br>
              <a:rPr lang="ru-RU" sz="2200" dirty="0" smtClean="0"/>
            </a:br>
            <a:r>
              <a:rPr lang="ru-RU" sz="2200" dirty="0" smtClean="0"/>
              <a:t>обучающийся 9 класса МКОУ СОШ №6</a:t>
            </a:r>
            <a:endParaRPr lang="ru-RU" sz="2200" dirty="0"/>
          </a:p>
        </p:txBody>
      </p:sp>
      <p:pic>
        <p:nvPicPr>
          <p:cNvPr id="15362" name="Picture 2" descr="http://www.administracion.institutotecnologico.es/archivos/imagenes_cursos/2d405b367158e3f12d7c1e31a96b3af3_13854555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Знай, выбор сделать в жизни.  </a:t>
            </a:r>
            <a:br>
              <a:rPr lang="ru-RU" sz="3200" dirty="0" smtClean="0"/>
            </a:br>
            <a:r>
              <a:rPr lang="ru-RU" sz="3200" dirty="0" smtClean="0"/>
              <a:t>Придет и твой черед…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Выбор профессии – одно из наиболее серьезных, самых важных жизненных решений. Сделав выбор, мы не только определяем основное занятие на всю жизнь, но и часто определяем этим свой круг общения, стиль жизни, а иногда судьбу.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>
                <a:solidFill>
                  <a:srgbClr val="0070C0"/>
                </a:solidFill>
              </a:rPr>
              <a:t>Ваше благополучие зависит от ваших собственных решений. </a:t>
            </a:r>
          </a:p>
          <a:p>
            <a:r>
              <a:rPr lang="ru-RU" dirty="0" smtClean="0"/>
              <a:t>Д. Рокфеллер </a:t>
            </a:r>
          </a:p>
          <a:p>
            <a:endParaRPr lang="ru-RU" b="1" dirty="0" smtClean="0">
              <a:solidFill>
                <a:srgbClr val="00B050"/>
              </a:solidFill>
            </a:endParaRPr>
          </a:p>
          <a:p>
            <a:r>
              <a:rPr lang="ru-RU" b="1" dirty="0" smtClean="0">
                <a:solidFill>
                  <a:srgbClr val="00B050"/>
                </a:solidFill>
              </a:rPr>
              <a:t>Если человек не знает, к какой пристани он держит путь, для него ни один ветер не будет попутным. </a:t>
            </a:r>
          </a:p>
          <a:p>
            <a:r>
              <a:rPr lang="ru-RU" dirty="0" smtClean="0"/>
              <a:t>Сенека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5709" y="1935163"/>
            <a:ext cx="5852582" cy="4389437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52400" y="152400"/>
            <a:ext cx="9296400" cy="220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solidFill>
                  <a:schemeClr val="bg1"/>
                </a:solidFill>
              </a:rPr>
              <a:t>      </a:t>
            </a:r>
            <a: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Инженер — это специалист с высшим техническим образованием. Название профессии произошло от латинского слова </a:t>
            </a:r>
            <a:r>
              <a:rPr lang="ru-RU" sz="2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ingenium</a:t>
            </a:r>
            <a: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что означает «способность, изобретательность». Инженерные профессии относятся к числу самых массовых профессий </a:t>
            </a:r>
            <a:r>
              <a:rPr lang="ru-RU" sz="2200" dirty="0" smtClean="0"/>
              <a:t>высококвалифицированного труда.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4338" name="Picture 2" descr="https://sourceable.net/wp-content/uploads/2013/09/engineering-gir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930112"/>
            <a:ext cx="4191000" cy="2699288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0" y="1676399"/>
            <a:ext cx="9296400" cy="2814181"/>
          </a:xfrm>
          <a:prstGeom prst="rect">
            <a:avLst/>
          </a:prstGeom>
        </p:spPr>
        <p:txBody>
          <a:bodyPr vert="horz" lIns="54864" tIns="91440" rtlCol="0">
            <a:normAutofit fontScale="85000" lnSpcReduction="2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Инженеры работают во многих отраслях народного хозяйства: на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заводах, стройках, шахтах, в военном деле, авиации, транспорте, ведут разработки в научно-исследовательских институтах. Круг инженерных должностей широк — это мастер или старший мастер, инженер и старший инженер, начальник смены, участка, ведущий инженер или руководитель предприятия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 </a:t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История профессии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04800" y="1219200"/>
            <a:ext cx="9448800" cy="21336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      Инженерами первоначально называли людей, управляющих военными машинами. Первыми гражданскими инженерами в 16 веке стали строители мостов и дорог, а первые учебные заведения для подготовки инженеров появились столетием позже. В Россию специальность инженера пришла благодаря Петру I. К настоящему времени система обучения и профессиональной деятельности инженеров представлена целым комплексом специальностей.…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6" name="Picture 6" descr="http://picaboom.ru/wp-content/gallery/konstruktor/000344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505200"/>
            <a:ext cx="2438400" cy="3110895"/>
          </a:xfrm>
          <a:prstGeom prst="rect">
            <a:avLst/>
          </a:prstGeom>
          <a:noFill/>
        </p:spPr>
      </p:pic>
      <p:pic>
        <p:nvPicPr>
          <p:cNvPr id="5128" name="Picture 8" descr="http://picaboom.ru/wp-content/gallery/konstruktor/000344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476445"/>
            <a:ext cx="3124200" cy="307675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Массовость и уникальность профессии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3505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/>
              <a:t>В зависимости от конкретных  форм труда и профессиональных требований выделяется несколько групп инженерных профессий — </a:t>
            </a:r>
            <a:r>
              <a:rPr lang="ru-RU" sz="2000" b="1" dirty="0" smtClean="0"/>
              <a:t>конструктор</a:t>
            </a:r>
            <a:r>
              <a:rPr lang="ru-RU" sz="2000" dirty="0" smtClean="0"/>
              <a:t>, который разрабатывает конструкцию приборов или оборудования, </a:t>
            </a:r>
            <a:r>
              <a:rPr lang="ru-RU" sz="2000" b="1" dirty="0" smtClean="0"/>
              <a:t>технолог</a:t>
            </a:r>
            <a:r>
              <a:rPr lang="ru-RU" sz="2000" dirty="0" smtClean="0"/>
              <a:t>, занимающийся разработкой процесса обработки изделий, </a:t>
            </a:r>
            <a:r>
              <a:rPr lang="ru-RU" sz="2000" b="1" dirty="0" smtClean="0"/>
              <a:t>экономист</a:t>
            </a:r>
            <a:r>
              <a:rPr lang="ru-RU" sz="2000" dirty="0" smtClean="0"/>
              <a:t>, в задачи которого входит анализ и планирования экономических результатов, и </a:t>
            </a:r>
            <a:r>
              <a:rPr lang="ru-RU" sz="2000" b="1" dirty="0" smtClean="0"/>
              <a:t>организатор труда</a:t>
            </a:r>
            <a:r>
              <a:rPr lang="ru-RU" sz="2000" dirty="0" smtClean="0"/>
              <a:t>, осуществляющий административно-хозяйственную деятельность.</a:t>
            </a:r>
            <a:endParaRPr lang="ru-RU" sz="20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28600" y="3810000"/>
            <a:ext cx="8610600" cy="1905000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/>
          <a:p>
            <a:pPr marL="438912" marR="0" lvl="0" indent="-32004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438912" marR="0" lvl="0" indent="-32004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В настоящее время инженер — это специалист, который обладает высокой культурой, хорошо знаком с современными техникой и технологиями, экономикой, организацией производства. Инженер должен уметь пользоваться инженерными методами при решении специальных задач и при этом обладать способностью изобретения нового.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Социальная значимость профессии в обществе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04800" y="1600200"/>
            <a:ext cx="3886200" cy="5410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      В нашей стране профессия инженера является одной из самых распространенных: её представляют более трети специалистов с высшим образованием. Это неслучайно, ведь именно инженер принимает участие в процессах производства различных материальных благ — от товаров повседневного спроса и продуктов питания до </a:t>
            </a:r>
            <a:r>
              <a:rPr lang="ru-RU" sz="2100" dirty="0" smtClean="0"/>
              <a:t>сложнейшей техники.</a:t>
            </a:r>
            <a:br>
              <a:rPr lang="ru-RU" sz="2100" dirty="0" smtClean="0"/>
            </a:br>
            <a:endParaRPr lang="ru-RU" sz="2100" dirty="0"/>
          </a:p>
        </p:txBody>
      </p:sp>
      <p:pic>
        <p:nvPicPr>
          <p:cNvPr id="19458" name="Picture 2" descr="http://www.tridenttech.edu/ce/_files/images/1400x840-homepage-background-images/ThinkstockPhotos-459159891%20-%201400x8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4092" y="2133600"/>
            <a:ext cx="5257799" cy="3505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Риски профессии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     Профессию инженера сложно отнести к числу опасных. Большое значение в его работе имеет чувство ответственности, ведь от его работоспособности и организованности нередко зависит рациональное использование рабочей силы и техники. Неотъемлемыми качествами хорошего инженера являются инициативность, самостоятельность, творческий подход к работе. Как правило, инженеры — люди с техническим мышлением и способностями, но часто труд их носит творческий характер. Нередко инженер является руководителем определённого коллектива, поэтому в его деятельности понадобятся и организаторские способности.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Где </a:t>
            </a:r>
            <a:r>
              <a:rPr lang="ru-RU" i="1" dirty="0" smtClean="0"/>
              <a:t>получить</a:t>
            </a:r>
            <a:r>
              <a:rPr lang="ru-RU" dirty="0" smtClean="0"/>
              <a:t> данную профессию?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000" dirty="0" smtClean="0"/>
              <a:t> Подготовка инженеров осуществляется в технических ВУЗах различного типа и профиля.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endParaRPr lang="ru-RU" sz="2200" b="1" dirty="0" smtClean="0"/>
          </a:p>
          <a:p>
            <a:pPr lvl="0">
              <a:buNone/>
            </a:pPr>
            <a:r>
              <a:rPr lang="ru-RU" sz="2200" b="1" dirty="0" smtClean="0"/>
              <a:t>      В процессе обучения студенты получают обстоятельную общетехническую, физико-математическую и другую естественнонаучную подготовку в зависимости от специальности. В школе хорошо надо знать </a:t>
            </a:r>
            <a:r>
              <a:rPr lang="ru-RU" sz="2200" b="1" u="sng" dirty="0" smtClean="0"/>
              <a:t>физику, математику, черчение.</a:t>
            </a:r>
            <a:endParaRPr lang="ru-RU" sz="2200" u="sng" dirty="0" smtClean="0"/>
          </a:p>
          <a:p>
            <a:endParaRPr lang="ru-RU" dirty="0"/>
          </a:p>
        </p:txBody>
      </p:sp>
      <p:pic>
        <p:nvPicPr>
          <p:cNvPr id="16386" name="Picture 2" descr="http://zarplatyinfo.ru/wp-content/uploads/2015/09/prevyshaet-li-zarplata-arxitektora-v-rossii-srednyuy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200400"/>
            <a:ext cx="4495800" cy="3352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</TotalTime>
  <Words>523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Профессия- «Инженер»                презентацию подготовил Сиденко Вадим  обучающийся 9 класса МКОУ СОШ №6</vt:lpstr>
      <vt:lpstr>Знай, выбор сделать в жизни.   Придет и твой черед…</vt:lpstr>
      <vt:lpstr>Слайд 3</vt:lpstr>
      <vt:lpstr>Слайд 4</vt:lpstr>
      <vt:lpstr>История профессии </vt:lpstr>
      <vt:lpstr>Массовость и уникальность профессии</vt:lpstr>
      <vt:lpstr>Социальная значимость профессии в обществе</vt:lpstr>
      <vt:lpstr>Риски профессии</vt:lpstr>
      <vt:lpstr>Где получить данную профессию?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Профессия- «Инженер»</dc:title>
  <dc:creator>Наталья Шестакова</dc:creator>
  <cp:lastModifiedBy>Балбеска</cp:lastModifiedBy>
  <cp:revision>24</cp:revision>
  <dcterms:created xsi:type="dcterms:W3CDTF">2015-11-02T11:15:41Z</dcterms:created>
  <dcterms:modified xsi:type="dcterms:W3CDTF">2016-12-14T17:15:23Z</dcterms:modified>
</cp:coreProperties>
</file>